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Inconsolata Bold"/>
      <p:regular r:id="rId16"/>
    </p:embeddedFont>
    <p:embeddedFont>
      <p:font typeface="Inconsolata Bold"/>
      <p:regular r:id="rId17"/>
    </p:embeddedFont>
    <p:embeddedFont>
      <p:font typeface="Inconsolata Bold"/>
      <p:regular r:id="rId18"/>
    </p:embeddedFont>
    <p:embeddedFont>
      <p:font typeface="Inconsolata Bold"/>
      <p:regular r:id="rId19"/>
    </p:embeddedFont>
    <p:embeddedFont>
      <p:font typeface="Inconsolata Bold"/>
      <p:regular r:id="rId20"/>
    </p:embeddedFont>
    <p:embeddedFont>
      <p:font typeface="Inconsolata Bold"/>
      <p:regular r:id="rId21"/>
    </p:embeddedFont>
    <p:embeddedFont>
      <p:font typeface="Inconsolata Bold"/>
      <p:regular r:id="rId22"/>
    </p:embeddedFont>
    <p:embeddedFont>
      <p:font typeface="Inconsolata Bold"/>
      <p:regular r:id="rId23"/>
    </p:embeddedFont>
    <p:embeddedFont>
      <p:font typeface="Fira Sans"/>
      <p:regular r:id="rId24"/>
    </p:embeddedFont>
    <p:embeddedFont>
      <p:font typeface="Fira Sans"/>
      <p:regular r:id="rId25"/>
    </p:embeddedFont>
    <p:embeddedFont>
      <p:font typeface="Fira Sans"/>
      <p:regular r:id="rId26"/>
    </p:embeddedFont>
    <p:embeddedFont>
      <p:font typeface="Fira Sans"/>
      <p:regular r:id="rId27"/>
    </p:embeddedFont>
    <p:embeddedFont>
      <p:font typeface="Fira Sans"/>
      <p:regular r:id="rId28"/>
    </p:embeddedFont>
    <p:embeddedFont>
      <p:font typeface="Fira Sans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Relationship Id="rId24" Type="http://schemas.openxmlformats.org/officeDocument/2006/relationships/font" Target="fonts/font9.fntdata"/><Relationship Id="rId25" Type="http://schemas.openxmlformats.org/officeDocument/2006/relationships/font" Target="fonts/font10.fntdata"/><Relationship Id="rId26" Type="http://schemas.openxmlformats.org/officeDocument/2006/relationships/font" Target="fonts/font11.fntdata"/><Relationship Id="rId27" Type="http://schemas.openxmlformats.org/officeDocument/2006/relationships/font" Target="fonts/font12.fntdata"/><Relationship Id="rId28" Type="http://schemas.openxmlformats.org/officeDocument/2006/relationships/font" Target="fonts/font13.fntdata"/><Relationship Id="rId29" Type="http://schemas.openxmlformats.org/officeDocument/2006/relationships/font" Target="fonts/font1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42574"/>
            <a:ext cx="7415927" cy="3193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Building a Coffee Machine Program in Python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5106829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presentation explores how to implement a simple coffee machine program using Python, covering key elements like defining recipes, managing stock, handling transactions, and controlling the machine.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016323"/>
            <a:ext cx="709814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Overview of the Program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3435787"/>
            <a:ext cx="555427" cy="555427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6535579" y="3528298"/>
            <a:ext cx="18514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7152680" y="343578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Purpose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152680" y="396966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Python program that simulates a coffee machine.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889182"/>
            <a:ext cx="555427" cy="555427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</p:sp>
      <p:sp>
        <p:nvSpPr>
          <p:cNvPr id="9" name="Text 6"/>
          <p:cNvSpPr/>
          <p:nvPr/>
        </p:nvSpPr>
        <p:spPr>
          <a:xfrm>
            <a:off x="6535579" y="4981694"/>
            <a:ext cx="18514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7152680" y="488918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Key Features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152680" y="5423059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Handles multiple coffee types, manages stock, processes payments, and checks for sufficient ingredients.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6389" y="939046"/>
            <a:ext cx="4771906" cy="568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The Recipe Dictionary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36389" y="1961674"/>
            <a:ext cx="2272784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Explanation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636389" y="2427565"/>
            <a:ext cx="6456998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recipe dictionary holds information about three coffee types, including the required ingredients and the cost of each coffee.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544633" y="1961674"/>
            <a:ext cx="2272784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Code Snippet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544633" y="2450306"/>
            <a:ext cx="6456998" cy="4635698"/>
          </a:xfrm>
          <a:prstGeom prst="roundRect">
            <a:avLst>
              <a:gd name="adj" fmla="val 588"/>
            </a:avLst>
          </a:prstGeom>
          <a:solidFill>
            <a:srgbClr val="4A022B"/>
          </a:solidFill>
          <a:ln/>
        </p:spPr>
      </p:sp>
      <p:sp>
        <p:nvSpPr>
          <p:cNvPr id="7" name="Shape 5"/>
          <p:cNvSpPr/>
          <p:nvPr/>
        </p:nvSpPr>
        <p:spPr>
          <a:xfrm>
            <a:off x="7535585" y="2450306"/>
            <a:ext cx="6475095" cy="4635698"/>
          </a:xfrm>
          <a:prstGeom prst="roundRect">
            <a:avLst>
              <a:gd name="adj" fmla="val 588"/>
            </a:avLst>
          </a:prstGeom>
          <a:solidFill>
            <a:srgbClr val="4A022B"/>
          </a:solidFill>
          <a:ln/>
        </p:spPr>
      </p:sp>
      <p:sp>
        <p:nvSpPr>
          <p:cNvPr id="8" name="Text 6"/>
          <p:cNvSpPr/>
          <p:nvPr/>
        </p:nvSpPr>
        <p:spPr>
          <a:xfrm>
            <a:off x="7717393" y="2586633"/>
            <a:ext cx="6111478" cy="4363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recipe = {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"latte": {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"ingredients": {"water": 200, "sugar": 100, "milk": 200, "coffee": 150},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"cost": 200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},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"espresso": {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"ingredients": {"water": 300, "sugar": 150, "milk": 200, "coffee": 200},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"cost": 300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},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"cappuccino": {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"ingredients": {"water": 300, "sugar": 150, "milk": 400, "coffee": 100},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"cost": 400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400" dirty="0"/>
          </a:p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1E6"/>
                </a:solidFill>
                <a:highlight>
                  <a:srgbClr val="4A022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217057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Managing Stock and Earnings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3130391"/>
            <a:ext cx="7415927" cy="1817608"/>
          </a:xfrm>
          <a:prstGeom prst="roundRect">
            <a:avLst>
              <a:gd name="adj" fmla="val 2037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6597253" y="337720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Stock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597253" y="3911084"/>
            <a:ext cx="692229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program maintains an initial stock of ingredients such as water, sugar, milk, and coffee.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5194816"/>
            <a:ext cx="7415927" cy="1817608"/>
          </a:xfrm>
          <a:prstGeom prst="roundRect">
            <a:avLst>
              <a:gd name="adj" fmla="val 2037"/>
            </a:avLst>
          </a:prstGeom>
          <a:solidFill>
            <a:srgbClr val="433550"/>
          </a:solidFill>
          <a:ln/>
        </p:spPr>
      </p:sp>
      <p:sp>
        <p:nvSpPr>
          <p:cNvPr id="8" name="Text 5"/>
          <p:cNvSpPr/>
          <p:nvPr/>
        </p:nvSpPr>
        <p:spPr>
          <a:xfrm>
            <a:off x="6597253" y="544163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Earnings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597253" y="5975509"/>
            <a:ext cx="692229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program tracks the total earnings from customer payments.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93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204" y="2963704"/>
            <a:ext cx="4858703" cy="607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Main Control Flow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0204" y="5778937"/>
            <a:ext cx="13269992" cy="22860"/>
          </a:xfrm>
          <a:prstGeom prst="roundRect">
            <a:avLst>
              <a:gd name="adj" fmla="val 127526"/>
            </a:avLst>
          </a:prstGeom>
          <a:solidFill>
            <a:srgbClr val="5C4E69"/>
          </a:solidFill>
          <a:ln/>
        </p:spPr>
      </p:sp>
      <p:sp>
        <p:nvSpPr>
          <p:cNvPr id="5" name="Shape 2"/>
          <p:cNvSpPr/>
          <p:nvPr/>
        </p:nvSpPr>
        <p:spPr>
          <a:xfrm>
            <a:off x="3937635" y="5098733"/>
            <a:ext cx="22860" cy="680204"/>
          </a:xfrm>
          <a:prstGeom prst="roundRect">
            <a:avLst>
              <a:gd name="adj" fmla="val 127526"/>
            </a:avLst>
          </a:prstGeom>
          <a:solidFill>
            <a:srgbClr val="5C4E69"/>
          </a:solidFill>
          <a:ln/>
        </p:spPr>
      </p:sp>
      <p:sp>
        <p:nvSpPr>
          <p:cNvPr id="6" name="Shape 3"/>
          <p:cNvSpPr/>
          <p:nvPr/>
        </p:nvSpPr>
        <p:spPr>
          <a:xfrm>
            <a:off x="3730466" y="5560338"/>
            <a:ext cx="437198" cy="437198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</p:sp>
      <p:sp>
        <p:nvSpPr>
          <p:cNvPr id="7" name="Text 4"/>
          <p:cNvSpPr/>
          <p:nvPr/>
        </p:nvSpPr>
        <p:spPr>
          <a:xfrm>
            <a:off x="3876199" y="5633085"/>
            <a:ext cx="14573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734389" y="3862507"/>
            <a:ext cx="242935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User Input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514" y="4282678"/>
            <a:ext cx="614922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main() function handles user input, allowing them to select a coffee type, display the stock, and check the earnings.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651" y="5778937"/>
            <a:ext cx="22860" cy="680204"/>
          </a:xfrm>
          <a:prstGeom prst="roundRect">
            <a:avLst>
              <a:gd name="adj" fmla="val 127526"/>
            </a:avLst>
          </a:prstGeom>
          <a:solidFill>
            <a:srgbClr val="5C4E69"/>
          </a:solidFill>
          <a:ln/>
        </p:spPr>
      </p:sp>
      <p:sp>
        <p:nvSpPr>
          <p:cNvPr id="11" name="Shape 8"/>
          <p:cNvSpPr/>
          <p:nvPr/>
        </p:nvSpPr>
        <p:spPr>
          <a:xfrm>
            <a:off x="7096482" y="5560338"/>
            <a:ext cx="437198" cy="437198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</p:sp>
      <p:sp>
        <p:nvSpPr>
          <p:cNvPr id="12" name="Text 9"/>
          <p:cNvSpPr/>
          <p:nvPr/>
        </p:nvSpPr>
        <p:spPr>
          <a:xfrm>
            <a:off x="7242215" y="5633085"/>
            <a:ext cx="14573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6100405" y="6653451"/>
            <a:ext cx="242935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Payment Processing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40530" y="7073622"/>
            <a:ext cx="614922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function processes the payment and triggers the brewing process if the stock is sufficient.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69786" y="5098733"/>
            <a:ext cx="22860" cy="680204"/>
          </a:xfrm>
          <a:prstGeom prst="roundRect">
            <a:avLst>
              <a:gd name="adj" fmla="val 127526"/>
            </a:avLst>
          </a:prstGeom>
          <a:solidFill>
            <a:srgbClr val="5C4E69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62617" y="5560338"/>
            <a:ext cx="437198" cy="437198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</p:sp>
      <p:sp>
        <p:nvSpPr>
          <p:cNvPr id="17" name="Text 14"/>
          <p:cNvSpPr/>
          <p:nvPr/>
        </p:nvSpPr>
        <p:spPr>
          <a:xfrm>
            <a:off x="10608350" y="5633085"/>
            <a:ext cx="14573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466540" y="3862507"/>
            <a:ext cx="242935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Brewing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06665" y="4282678"/>
            <a:ext cx="614922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brewing() function updates the stock after brewing the coffee and informs the user that their coffee is ready.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992880"/>
            <a:ext cx="709814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Resource Check Function</a:t>
            </a:r>
            <a:endParaRPr lang="en-US" sz="4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037" y="5134689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599872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Ingredient Check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864037" y="6532602"/>
            <a:ext cx="62660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resource_check() function ensures there are enough ingredients for the selected coffee.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342" y="5134689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00342" y="599872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Insufficient Stock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7500342" y="6532602"/>
            <a:ext cx="62660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If an ingredient is lacking, the function alerts the user and cancels the transaction.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33123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Hustle</a:t>
            </a:r>
            <a:endParaRPr lang="en-US" sz="4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2473047"/>
            <a:ext cx="1234440" cy="22126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55161" y="27198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Challenges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7955161" y="3253740"/>
            <a:ext cx="581120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Lack of prior Python knowledge, unfamiliarity with Git and GitHub, time management, and implementing new features.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437" y="4685705"/>
            <a:ext cx="1234440" cy="22126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55161" y="4932521"/>
            <a:ext cx="324040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Overcoming Challenges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7955161" y="5466398"/>
            <a:ext cx="581120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Watched tutorials, utilized a Harvard course on Python, and leveraged AI assistance for new features.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102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6765" y="3429595"/>
            <a:ext cx="6181844" cy="702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Scope for Improvements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6765" y="4722257"/>
            <a:ext cx="505778" cy="505778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955358" y="4806553"/>
            <a:ext cx="16859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17333" y="4722257"/>
            <a:ext cx="2810232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More Coffee Options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7333" y="5208270"/>
            <a:ext cx="5685473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Expand the coffee machine to include more coffee types.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7595" y="4722257"/>
            <a:ext cx="505778" cy="505778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</p:sp>
      <p:sp>
        <p:nvSpPr>
          <p:cNvPr id="9" name="Text 6"/>
          <p:cNvSpPr/>
          <p:nvPr/>
        </p:nvSpPr>
        <p:spPr>
          <a:xfrm>
            <a:off x="7596187" y="4806553"/>
            <a:ext cx="16859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58163" y="4722257"/>
            <a:ext cx="2810232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Customized Inputs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58163" y="5208270"/>
            <a:ext cx="5685473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Allow users to customize their coffee orders.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6765" y="6405086"/>
            <a:ext cx="505778" cy="505778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</p:sp>
      <p:sp>
        <p:nvSpPr>
          <p:cNvPr id="13" name="Text 10"/>
          <p:cNvSpPr/>
          <p:nvPr/>
        </p:nvSpPr>
        <p:spPr>
          <a:xfrm>
            <a:off x="955358" y="6489383"/>
            <a:ext cx="16859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17333" y="6405086"/>
            <a:ext cx="2810232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Web-based UI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7333" y="6891099"/>
            <a:ext cx="5685473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Develop a web-based user interface to enhance the overall experience.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7595" y="6405086"/>
            <a:ext cx="505778" cy="505778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</p:sp>
      <p:sp>
        <p:nvSpPr>
          <p:cNvPr id="17" name="Text 14"/>
          <p:cNvSpPr/>
          <p:nvPr/>
        </p:nvSpPr>
        <p:spPr>
          <a:xfrm>
            <a:off x="7596187" y="6489383"/>
            <a:ext cx="16859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58163" y="6405086"/>
            <a:ext cx="2810232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Advanced Features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58163" y="6891099"/>
            <a:ext cx="5685473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 features like billing operations, detailed earnings reports, and stock refilling.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0053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Conclusion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Summary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simple coffee machine program demonstrates how Python can be used to manage resources, handle transactions, and control an interactive machine.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Next Steps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421743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Expand the coffee machine to include more coffee types and add features like change calculation and detailed reports.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2024-10-06T11:48:44Z</dcterms:created>
  <dcterms:modified xsi:type="dcterms:W3CDTF">2024-10-06T11:48:44Z</dcterms:modified>
</cp:coreProperties>
</file>